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6" r:id="rId3"/>
    <p:sldId id="257" r:id="rId4"/>
    <p:sldId id="265" r:id="rId5"/>
    <p:sldId id="277" r:id="rId6"/>
    <p:sldId id="278" r:id="rId7"/>
    <p:sldId id="279" r:id="rId8"/>
    <p:sldId id="280" r:id="rId9"/>
    <p:sldId id="261" r:id="rId10"/>
    <p:sldId id="282" r:id="rId11"/>
    <p:sldId id="281" r:id="rId12"/>
    <p:sldId id="283" r:id="rId13"/>
    <p:sldId id="26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3E9FA6-613E-37F9-8CBE-CBB189AE5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E3ADFC4-1234-D925-97C8-BA937227F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5F3048-4B11-1773-DE8C-DB38429D3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FD82B0F-EE75-B34D-FB0B-A48782965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0A79749-B3C3-52DE-A71E-F87742547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7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2FFF1F-BDB4-005D-536D-241B2790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06C5D09-6E04-65F0-AEA4-05D1C8BDB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9378BD-ABEC-43C2-4A92-01DE0D87A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AF4F1A-3EAA-7FC6-62A7-5D642F0C5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D73E19-1FAA-1E22-262E-FE7D9F0A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7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39965FA-9B24-4023-AE5E-8E03AEB68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6AC5739-8422-59E0-5381-3A2BB9EBF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8D051B4-E47D-D606-60C1-F35504AC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DD57186-FF9A-956E-4705-78FAD867A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46B72D-3C3C-B330-8C81-47A312DBB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4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235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xmlns="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3984" y="2365248"/>
            <a:ext cx="5844032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766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4036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xmlns="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xmlns="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436" y="841248"/>
            <a:ext cx="11565467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518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xmlns="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12/25/2024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5104" y="1423289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xmlns="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23289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xmlns="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602872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12/25/2024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xmlns="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xmlns="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267" y="963168"/>
            <a:ext cx="11565467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9355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1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8310E6-FB7C-314B-1982-5D0FDB61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21D054-90D6-B7DD-C2FF-71149AD4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E20E2C-26AD-F07C-0EE1-A07D8DEB1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4A977C-FD50-D089-D405-4A91FDF5C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6ABB66-3AB6-42B0-B0D4-95AF1CF2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794EFA-4509-7CD4-CEFD-6A3379F7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BE8DBAD-D443-D915-3304-1EBAC5246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90BDB8-0926-69C4-7DA0-5B14F459E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2693DE-6CA7-A51E-F2F5-27A63B37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61C00F6-0AEC-C37B-B873-3310EBF2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46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F71D3F-6933-2D3D-F084-91BD0F2E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FC24F5-B5A1-6D87-3353-B7C5486F32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CB1A63F-1227-B5AC-1327-A3D6C5CE1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653C201-5C4E-F4C0-C1FE-5774738E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4026EF5-CA40-DED9-77A1-A8461EF3B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E911A0D-7E4F-41CE-B0D5-F8F367BA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1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AAB84D-8143-DF99-1E13-60F867FA8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5B0946D-CCEC-FAE5-9B49-02E9E3E8B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7E589F0-A0DB-852C-E230-EA939CF10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9A971C1-F1AA-8234-9889-44237A3FF1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8E67FA9-D582-25AA-DD6F-835D743E4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2B156E4-575F-03D2-BD27-B928DBF3F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F4F2F4F-7911-0F11-28D2-006E33EDB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AE2EE3E-F87A-87EE-A691-B3C42A36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5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9001D9-806A-115E-3052-DDB21C5CC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A5A53C7-5A11-880B-711A-BA5347E2A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9366A2D-EFA6-80D2-86A6-4E9588532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72142E5-14FB-ADCB-6857-ED8BC619A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50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9373EA0-BC82-8EB1-F456-27FF28FDB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DD22016-03DA-17B3-EB8E-CE2AA43E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5E48BB8-DB54-01D1-0556-C45289E52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5C15EB-FEE8-A443-BBD8-5417C47D3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1AC6914-5211-185C-F492-037E96B40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A4671E8-8118-220A-FD3B-506800D5E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03FB45D-0F84-D89E-D43B-86888DBF9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C9A856A-878F-F82F-5001-D2A9D958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5B8A02B-92D1-B1C1-D16F-11B13AE5F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6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4E50A5-46E8-EE31-4FC8-C4FC74544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3482B28-571E-5F7A-1307-03040C2D89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FB4C782-319B-7169-396D-B26892F92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B50688A-DC35-EFA9-2EEC-9B1D03096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5AF793D-E9D3-DC0B-AFA1-634186D4B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997C1E7-9BF8-FF63-5E8D-776703B7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8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CB0CFCF-C9D8-43A7-D990-E8658B50F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043EDCB-2B67-C807-4EA2-3AF2D87D8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0B593F-FCF0-3025-C455-7617791900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25452A-265D-4C55-BC3B-67251D3938F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AF3AEC2-3895-671C-B827-377503000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A0411A-BD40-8011-0B31-E47B7CC5B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258E6A-2415-4C4E-A231-5A36CCD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3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E5B777B-1181-261A-0709-E3478EF06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82391D-96CE-85C9-7716-B43A4D61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1383" y="6492879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69F922-B360-230F-D7C2-51F47092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52" y="112543"/>
            <a:ext cx="8635896" cy="43609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8866E814-C6D9-0F48-C837-1EE806ACC91F}"/>
              </a:ext>
            </a:extLst>
          </p:cNvPr>
          <p:cNvSpPr>
            <a:spLocks noGrp="1"/>
          </p:cNvSpPr>
          <p:nvPr>
            <p:ph type="chart" sz="quarter" idx="4294967295"/>
          </p:nvPr>
        </p:nvSpPr>
        <p:spPr>
          <a:xfrm>
            <a:off x="1771650" y="1406769"/>
            <a:ext cx="3895142" cy="465589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 err="1"/>
              <a:t>Lớp</a:t>
            </a:r>
            <a:r>
              <a:rPr lang="en-US" dirty="0"/>
              <a:t> Plant, Animal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đè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update()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cha Organism</a:t>
            </a:r>
          </a:p>
          <a:p>
            <a:r>
              <a:rPr lang="en-US" dirty="0" err="1"/>
              <a:t>Lớp</a:t>
            </a:r>
            <a:r>
              <a:rPr lang="en-US" dirty="0"/>
              <a:t> Herbivore, </a:t>
            </a:r>
            <a:r>
              <a:rPr lang="en-US" dirty="0" err="1"/>
              <a:t>Canivore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đè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canReproduce</a:t>
            </a:r>
            <a:r>
              <a:rPr lang="en-US" dirty="0"/>
              <a:t>(), </a:t>
            </a:r>
            <a:r>
              <a:rPr lang="en-US" dirty="0" err="1"/>
              <a:t>getEmoji</a:t>
            </a:r>
            <a:r>
              <a:rPr lang="en-US" dirty="0"/>
              <a:t>(), </a:t>
            </a:r>
            <a:r>
              <a:rPr lang="en-US" dirty="0" err="1"/>
              <a:t>isTimeToMove</a:t>
            </a:r>
            <a:r>
              <a:rPr lang="en-US" dirty="0"/>
              <a:t>()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Animal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AA9D65B7-3027-9F32-38E0-73D1AE923A1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5769429" y="1199066"/>
            <a:ext cx="4499284" cy="486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66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2A0EC86-9848-ABDF-6FF0-B2F730F3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3E75ADF1-579C-BBDF-8190-5346519A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/>
              <a:t>(Aggregation)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98148" y="1797309"/>
            <a:ext cx="9797784" cy="37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14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7BA4AE4-E919-919F-4BCF-84D270F9F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56718BE9-9C89-A2A9-72F3-77B5CF01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Quan </a:t>
            </a:r>
            <a:r>
              <a:rPr lang="fr-FR" dirty="0" err="1"/>
              <a:t>hệ</a:t>
            </a:r>
            <a:r>
              <a:rPr lang="fr-FR" dirty="0"/>
              <a:t> </a:t>
            </a:r>
            <a:r>
              <a:rPr lang="fr-FR" dirty="0" err="1"/>
              <a:t>thành</a:t>
            </a:r>
            <a:r>
              <a:rPr lang="fr-FR" dirty="0"/>
              <a:t> </a:t>
            </a:r>
            <a:r>
              <a:rPr lang="fr-FR" dirty="0" err="1"/>
              <a:t>phần</a:t>
            </a:r>
            <a:r>
              <a:rPr lang="fr-FR" dirty="0"/>
              <a:t> (Composition)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62075"/>
            <a:ext cx="114300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45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</a:t>
            </a:r>
          </a:p>
        </p:txBody>
      </p:sp>
      <p:pic>
        <p:nvPicPr>
          <p:cNvPr id="7" name="Demo_chuc_nang">
            <a:hlinkClick r:id="" action="ppaction://media"/>
            <a:extLst>
              <a:ext uri="{FF2B5EF4-FFF2-40B4-BE49-F238E27FC236}">
                <a16:creationId xmlns:a16="http://schemas.microsoft.com/office/drawing/2014/main" xmlns="" id="{97C92803-9B87-92B7-5247-72D03D4426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4800" y="885825"/>
            <a:ext cx="90424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xmlns="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5705095" y="3021992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759C9E6-39EC-3B33-CB10-254D0D015D5E}"/>
              </a:ext>
            </a:extLst>
          </p:cNvPr>
          <p:cNvSpPr txBox="1"/>
          <p:nvPr/>
        </p:nvSpPr>
        <p:spPr>
          <a:xfrm>
            <a:off x="4005943" y="1800808"/>
            <a:ext cx="3909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06150"/>
              </p:ext>
            </p:extLst>
          </p:nvPr>
        </p:nvGraphicFramePr>
        <p:xfrm>
          <a:off x="2006121" y="2730261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Thành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</a:rPr>
                        <a:t>viên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MSSV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Nguyễn Công Bình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20225695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Phạm Đức Ngự Bình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20225696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Nguyễn Minh Chiến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20215000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Trần Bá Công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20215002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vi-V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Khổng Minh Cường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20225603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xmlns="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013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xmlns="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2299673" y="1985719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thái</a:t>
            </a:r>
            <a:endParaRPr 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xmlns="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2299673" y="3429000"/>
            <a:ext cx="7592654" cy="19747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1800" b="0" dirty="0"/>
              <a:t>- </a:t>
            </a:r>
            <a:r>
              <a:rPr lang="vi-VN" sz="1800" b="0" dirty="0"/>
              <a:t>Mô phỏng hệ sinh thái</a:t>
            </a:r>
            <a:endParaRPr lang="en-US" sz="1800" b="0" dirty="0"/>
          </a:p>
          <a:p>
            <a:r>
              <a:rPr lang="en-US" sz="1800" b="0" dirty="0"/>
              <a:t>- </a:t>
            </a:r>
            <a:r>
              <a:rPr lang="en-US" sz="1800" b="0" dirty="0" err="1"/>
              <a:t>Mô</a:t>
            </a:r>
            <a:r>
              <a:rPr lang="en-US" sz="1800" b="0" dirty="0"/>
              <a:t> </a:t>
            </a:r>
            <a:r>
              <a:rPr lang="en-US" sz="1800" b="0" dirty="0" err="1"/>
              <a:t>phỏng</a:t>
            </a:r>
            <a:r>
              <a:rPr lang="vi-VN" sz="1800" b="0" dirty="0"/>
              <a:t> cách năng lượng được truyền qua các cấp độ dinh dưỡng.</a:t>
            </a:r>
          </a:p>
          <a:p>
            <a:r>
              <a:rPr lang="en-US" sz="1800" b="0" dirty="0"/>
              <a:t>- </a:t>
            </a:r>
            <a:r>
              <a:rPr lang="vi-VN" sz="1800" b="0" dirty="0"/>
              <a:t>Nghiên cứu ảnh hưởng của thay đổi kích thước quần thể đến sự ổn </a:t>
            </a:r>
            <a:endParaRPr lang="en-US" sz="1800" b="0" dirty="0"/>
          </a:p>
          <a:p>
            <a:r>
              <a:rPr lang="vi-VN" sz="1800" b="0" dirty="0"/>
              <a:t>định hệ sinh thái.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Use Case</a:t>
            </a:r>
          </a:p>
        </p:txBody>
      </p:sp>
      <p:pic>
        <p:nvPicPr>
          <p:cNvPr id="6" name="Content Placeholder 5" descr="A diagram of a company&#10;&#10;Description automatically generated">
            <a:extLst>
              <a:ext uri="{FF2B5EF4-FFF2-40B4-BE49-F238E27FC236}">
                <a16:creationId xmlns:a16="http://schemas.microsoft.com/office/drawing/2014/main" xmlns="" id="{504455AA-4A61-1EFA-109F-AAF3DA87262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54" y="841375"/>
            <a:ext cx="7875970" cy="5431897"/>
          </a:xfrm>
        </p:spPr>
      </p:pic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1394DF7-F483-122E-4EE5-F32B9DF5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FF1F021-CCFE-6391-D333-5AABDE07B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33" y="841375"/>
            <a:ext cx="5477734" cy="5303838"/>
          </a:xfrm>
        </p:spPr>
      </p:pic>
    </p:spTree>
    <p:extLst>
      <p:ext uri="{BB962C8B-B14F-4D97-AF65-F5344CB8AC3E}">
        <p14:creationId xmlns:p14="http://schemas.microsoft.com/office/powerpoint/2010/main" val="1417623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9FE016D-C2F3-2DDC-79FE-C2A8D379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69648FD-10E3-385E-850C-FB844B954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62303930-9928-A0E6-13C5-E8FEFC928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0557"/>
            <a:ext cx="9144000" cy="51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60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1B588C3-6474-00FA-2C75-56E4965F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BFDB7644-FE9B-8865-FE10-2F6A0C7F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thái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059" y="841375"/>
            <a:ext cx="5233883" cy="5303838"/>
          </a:xfrm>
        </p:spPr>
      </p:pic>
    </p:spTree>
    <p:extLst>
      <p:ext uri="{BB962C8B-B14F-4D97-AF65-F5344CB8AC3E}">
        <p14:creationId xmlns:p14="http://schemas.microsoft.com/office/powerpoint/2010/main" val="122996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7901DE0-A95D-E1E7-7C34-D36A0420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7E6BA3F-2058-3512-5ED3-20BDC8E2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Biểu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lớp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phối</a:t>
            </a:r>
            <a:r>
              <a:rPr lang="en-US" sz="2400" dirty="0"/>
              <a:t>,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giao</a:t>
            </a:r>
            <a:r>
              <a:rPr lang="en-US" sz="2400" dirty="0"/>
              <a:t> </a:t>
            </a:r>
            <a:r>
              <a:rPr lang="en-US" sz="2400" dirty="0" err="1"/>
              <a:t>diện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507" y="841375"/>
            <a:ext cx="8712987" cy="5303838"/>
          </a:xfrm>
        </p:spPr>
      </p:pic>
    </p:spTree>
    <p:extLst>
      <p:ext uri="{BB962C8B-B14F-4D97-AF65-F5344CB8AC3E}">
        <p14:creationId xmlns:p14="http://schemas.microsoft.com/office/powerpoint/2010/main" val="1728253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1383" y="6492879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52" y="112543"/>
            <a:ext cx="8635896" cy="43609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thừa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C8196C5E-7B93-4E81-B617-CD97C06D6032}"/>
              </a:ext>
            </a:extLst>
          </p:cNvPr>
          <p:cNvSpPr>
            <a:spLocks noGrp="1"/>
          </p:cNvSpPr>
          <p:nvPr>
            <p:ph type="chart" sz="quarter" idx="4294967295"/>
          </p:nvPr>
        </p:nvSpPr>
        <p:spPr>
          <a:xfrm>
            <a:off x="1771652" y="1406769"/>
            <a:ext cx="3232667" cy="4655894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Lớp</a:t>
            </a:r>
            <a:r>
              <a:rPr lang="en-US" dirty="0"/>
              <a:t> Plant, Animal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cha Organism</a:t>
            </a:r>
          </a:p>
          <a:p>
            <a:r>
              <a:rPr lang="en-US" dirty="0" err="1"/>
              <a:t>Lớp</a:t>
            </a:r>
            <a:r>
              <a:rPr lang="en-US" dirty="0"/>
              <a:t> Herbivore, </a:t>
            </a:r>
            <a:r>
              <a:rPr lang="en-US" dirty="0" err="1"/>
              <a:t>Canivore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cha Animal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F6C0C565-B6E6-7B5E-877C-D48D08AA502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5666793" y="1199066"/>
            <a:ext cx="4601921" cy="486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196</Words>
  <Application>Microsoft Office PowerPoint</Application>
  <PresentationFormat>Widescreen</PresentationFormat>
  <Paragraphs>44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Lato</vt:lpstr>
      <vt:lpstr>Times New Roman</vt:lpstr>
      <vt:lpstr>Office Theme</vt:lpstr>
      <vt:lpstr>PowerPoint Presentation</vt:lpstr>
      <vt:lpstr>PowerPoint Presentation</vt:lpstr>
      <vt:lpstr>PowerPoint Presentation</vt:lpstr>
      <vt:lpstr>Biểu đồ Use Case</vt:lpstr>
      <vt:lpstr>Biểu đồ lớp tổng quát</vt:lpstr>
      <vt:lpstr>Biểu đồ các lớp sinh vật trong hệ sinh thái</vt:lpstr>
      <vt:lpstr>Biểu đồ các lớp hệ sinh thái</vt:lpstr>
      <vt:lpstr>Biểu đồ các lớp điều phối, quản lý giao diện người dùng</vt:lpstr>
      <vt:lpstr>Kế thừa</vt:lpstr>
      <vt:lpstr>Đa hình</vt:lpstr>
      <vt:lpstr>Quan hệ kết tập (Aggregation)</vt:lpstr>
      <vt:lpstr>Quan hệ thành phần (Composition)</vt:lpstr>
      <vt:lpstr>Demo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Khong Minh Cuong 20225603</dc:creator>
  <cp:lastModifiedBy>DELL</cp:lastModifiedBy>
  <cp:revision>5</cp:revision>
  <dcterms:created xsi:type="dcterms:W3CDTF">2024-12-25T10:53:23Z</dcterms:created>
  <dcterms:modified xsi:type="dcterms:W3CDTF">2024-12-25T14:56:39Z</dcterms:modified>
</cp:coreProperties>
</file>